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0" r:id="rId3"/>
    <p:sldId id="261"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7"/>
  </p:normalViewPr>
  <p:slideViewPr>
    <p:cSldViewPr snapToGrid="0" snapToObjects="1">
      <p:cViewPr varScale="1">
        <p:scale>
          <a:sx n="108" d="100"/>
          <a:sy n="108" d="100"/>
        </p:scale>
        <p:origin x="12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153CE-89C6-B344-BC3F-B4463358BA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65AE6A-EA0D-6C43-9ADC-3B4F2B19A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96A0B4-C778-3142-A835-8BA038015E7C}"/>
              </a:ext>
            </a:extLst>
          </p:cNvPr>
          <p:cNvSpPr>
            <a:spLocks noGrp="1"/>
          </p:cNvSpPr>
          <p:nvPr>
            <p:ph type="dt" sz="half" idx="10"/>
          </p:nvPr>
        </p:nvSpPr>
        <p:spPr/>
        <p:txBody>
          <a:bodyPr/>
          <a:lstStyle/>
          <a:p>
            <a:fld id="{7F784B92-4742-684E-AC8A-CAF23EFC1889}" type="datetimeFigureOut">
              <a:rPr lang="en-US" smtClean="0"/>
              <a:t>11/26/19</a:t>
            </a:fld>
            <a:endParaRPr lang="en-US"/>
          </a:p>
        </p:txBody>
      </p:sp>
      <p:sp>
        <p:nvSpPr>
          <p:cNvPr id="5" name="Footer Placeholder 4">
            <a:extLst>
              <a:ext uri="{FF2B5EF4-FFF2-40B4-BE49-F238E27FC236}">
                <a16:creationId xmlns:a16="http://schemas.microsoft.com/office/drawing/2014/main" id="{AA192EA0-926A-A94B-89C2-94656BE679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274914-EE12-7D46-AF4A-18DC30DB3990}"/>
              </a:ext>
            </a:extLst>
          </p:cNvPr>
          <p:cNvSpPr>
            <a:spLocks noGrp="1"/>
          </p:cNvSpPr>
          <p:nvPr>
            <p:ph type="sldNum" sz="quarter" idx="12"/>
          </p:nvPr>
        </p:nvSpPr>
        <p:spPr/>
        <p:txBody>
          <a:bodyPr/>
          <a:lstStyle/>
          <a:p>
            <a:fld id="{3D8BBEAC-AF7A-9441-B27D-B5F99DFCE25D}" type="slidenum">
              <a:rPr lang="en-US" smtClean="0"/>
              <a:t>‹#›</a:t>
            </a:fld>
            <a:endParaRPr lang="en-US"/>
          </a:p>
        </p:txBody>
      </p:sp>
    </p:spTree>
    <p:extLst>
      <p:ext uri="{BB962C8B-B14F-4D97-AF65-F5344CB8AC3E}">
        <p14:creationId xmlns:p14="http://schemas.microsoft.com/office/powerpoint/2010/main" val="1022551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619B-9953-2F49-8102-8EFEAEC306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552D72-A353-C641-961E-DA4FD364C9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D48EB5-9A09-2B41-A4E3-D24845263E39}"/>
              </a:ext>
            </a:extLst>
          </p:cNvPr>
          <p:cNvSpPr>
            <a:spLocks noGrp="1"/>
          </p:cNvSpPr>
          <p:nvPr>
            <p:ph type="dt" sz="half" idx="10"/>
          </p:nvPr>
        </p:nvSpPr>
        <p:spPr/>
        <p:txBody>
          <a:bodyPr/>
          <a:lstStyle/>
          <a:p>
            <a:fld id="{7F784B92-4742-684E-AC8A-CAF23EFC1889}" type="datetimeFigureOut">
              <a:rPr lang="en-US" smtClean="0"/>
              <a:t>11/26/19</a:t>
            </a:fld>
            <a:endParaRPr lang="en-US"/>
          </a:p>
        </p:txBody>
      </p:sp>
      <p:sp>
        <p:nvSpPr>
          <p:cNvPr id="5" name="Footer Placeholder 4">
            <a:extLst>
              <a:ext uri="{FF2B5EF4-FFF2-40B4-BE49-F238E27FC236}">
                <a16:creationId xmlns:a16="http://schemas.microsoft.com/office/drawing/2014/main" id="{3F88338B-CA3A-EA47-96C0-F8C3E4E68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8DB519-AF86-4244-8BF1-007F9A9B812B}"/>
              </a:ext>
            </a:extLst>
          </p:cNvPr>
          <p:cNvSpPr>
            <a:spLocks noGrp="1"/>
          </p:cNvSpPr>
          <p:nvPr>
            <p:ph type="sldNum" sz="quarter" idx="12"/>
          </p:nvPr>
        </p:nvSpPr>
        <p:spPr/>
        <p:txBody>
          <a:bodyPr/>
          <a:lstStyle/>
          <a:p>
            <a:fld id="{3D8BBEAC-AF7A-9441-B27D-B5F99DFCE25D}" type="slidenum">
              <a:rPr lang="en-US" smtClean="0"/>
              <a:t>‹#›</a:t>
            </a:fld>
            <a:endParaRPr lang="en-US"/>
          </a:p>
        </p:txBody>
      </p:sp>
    </p:spTree>
    <p:extLst>
      <p:ext uri="{BB962C8B-B14F-4D97-AF65-F5344CB8AC3E}">
        <p14:creationId xmlns:p14="http://schemas.microsoft.com/office/powerpoint/2010/main" val="3134025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B9802-07C3-D74A-8E95-32DC3FC560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167E1F-B8AC-0D42-B722-CB15891B4E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324B7-976C-FD46-A66E-853822E6BC17}"/>
              </a:ext>
            </a:extLst>
          </p:cNvPr>
          <p:cNvSpPr>
            <a:spLocks noGrp="1"/>
          </p:cNvSpPr>
          <p:nvPr>
            <p:ph type="dt" sz="half" idx="10"/>
          </p:nvPr>
        </p:nvSpPr>
        <p:spPr/>
        <p:txBody>
          <a:bodyPr/>
          <a:lstStyle/>
          <a:p>
            <a:fld id="{7F784B92-4742-684E-AC8A-CAF23EFC1889}" type="datetimeFigureOut">
              <a:rPr lang="en-US" smtClean="0"/>
              <a:t>11/26/19</a:t>
            </a:fld>
            <a:endParaRPr lang="en-US"/>
          </a:p>
        </p:txBody>
      </p:sp>
      <p:sp>
        <p:nvSpPr>
          <p:cNvPr id="5" name="Footer Placeholder 4">
            <a:extLst>
              <a:ext uri="{FF2B5EF4-FFF2-40B4-BE49-F238E27FC236}">
                <a16:creationId xmlns:a16="http://schemas.microsoft.com/office/drawing/2014/main" id="{F0AD5502-AB06-1C4C-81A2-A5B249260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EAC9AE-8588-8F4F-B199-A93B2B41FCA7}"/>
              </a:ext>
            </a:extLst>
          </p:cNvPr>
          <p:cNvSpPr>
            <a:spLocks noGrp="1"/>
          </p:cNvSpPr>
          <p:nvPr>
            <p:ph type="sldNum" sz="quarter" idx="12"/>
          </p:nvPr>
        </p:nvSpPr>
        <p:spPr/>
        <p:txBody>
          <a:bodyPr/>
          <a:lstStyle/>
          <a:p>
            <a:fld id="{3D8BBEAC-AF7A-9441-B27D-B5F99DFCE25D}" type="slidenum">
              <a:rPr lang="en-US" smtClean="0"/>
              <a:t>‹#›</a:t>
            </a:fld>
            <a:endParaRPr lang="en-US"/>
          </a:p>
        </p:txBody>
      </p:sp>
    </p:spTree>
    <p:extLst>
      <p:ext uri="{BB962C8B-B14F-4D97-AF65-F5344CB8AC3E}">
        <p14:creationId xmlns:p14="http://schemas.microsoft.com/office/powerpoint/2010/main" val="277325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7500F-9006-B64B-8F82-889B991DE4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29770A-C34A-7E4B-8252-9FB0B4F91A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843E7-2CB9-9641-9CA2-E61FE5D15E63}"/>
              </a:ext>
            </a:extLst>
          </p:cNvPr>
          <p:cNvSpPr>
            <a:spLocks noGrp="1"/>
          </p:cNvSpPr>
          <p:nvPr>
            <p:ph type="dt" sz="half" idx="10"/>
          </p:nvPr>
        </p:nvSpPr>
        <p:spPr/>
        <p:txBody>
          <a:bodyPr/>
          <a:lstStyle/>
          <a:p>
            <a:fld id="{7F784B92-4742-684E-AC8A-CAF23EFC1889}" type="datetimeFigureOut">
              <a:rPr lang="en-US" smtClean="0"/>
              <a:t>11/26/19</a:t>
            </a:fld>
            <a:endParaRPr lang="en-US"/>
          </a:p>
        </p:txBody>
      </p:sp>
      <p:sp>
        <p:nvSpPr>
          <p:cNvPr id="5" name="Footer Placeholder 4">
            <a:extLst>
              <a:ext uri="{FF2B5EF4-FFF2-40B4-BE49-F238E27FC236}">
                <a16:creationId xmlns:a16="http://schemas.microsoft.com/office/drawing/2014/main" id="{D68BF02B-48EA-D54D-9465-DB6DEAD03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4EB1E-0553-6943-A782-D781D32421A3}"/>
              </a:ext>
            </a:extLst>
          </p:cNvPr>
          <p:cNvSpPr>
            <a:spLocks noGrp="1"/>
          </p:cNvSpPr>
          <p:nvPr>
            <p:ph type="sldNum" sz="quarter" idx="12"/>
          </p:nvPr>
        </p:nvSpPr>
        <p:spPr/>
        <p:txBody>
          <a:bodyPr/>
          <a:lstStyle/>
          <a:p>
            <a:fld id="{3D8BBEAC-AF7A-9441-B27D-B5F99DFCE25D}" type="slidenum">
              <a:rPr lang="en-US" smtClean="0"/>
              <a:t>‹#›</a:t>
            </a:fld>
            <a:endParaRPr lang="en-US"/>
          </a:p>
        </p:txBody>
      </p:sp>
    </p:spTree>
    <p:extLst>
      <p:ext uri="{BB962C8B-B14F-4D97-AF65-F5344CB8AC3E}">
        <p14:creationId xmlns:p14="http://schemas.microsoft.com/office/powerpoint/2010/main" val="3262451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D62D-DCB3-2F4B-BDCF-BA36399890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0C1456-70C5-9748-9A51-BEA72C4D36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6A8AF-2ED0-7044-BA21-B9C423CC78D6}"/>
              </a:ext>
            </a:extLst>
          </p:cNvPr>
          <p:cNvSpPr>
            <a:spLocks noGrp="1"/>
          </p:cNvSpPr>
          <p:nvPr>
            <p:ph type="dt" sz="half" idx="10"/>
          </p:nvPr>
        </p:nvSpPr>
        <p:spPr/>
        <p:txBody>
          <a:bodyPr/>
          <a:lstStyle/>
          <a:p>
            <a:fld id="{7F784B92-4742-684E-AC8A-CAF23EFC1889}" type="datetimeFigureOut">
              <a:rPr lang="en-US" smtClean="0"/>
              <a:t>11/26/19</a:t>
            </a:fld>
            <a:endParaRPr lang="en-US"/>
          </a:p>
        </p:txBody>
      </p:sp>
      <p:sp>
        <p:nvSpPr>
          <p:cNvPr id="5" name="Footer Placeholder 4">
            <a:extLst>
              <a:ext uri="{FF2B5EF4-FFF2-40B4-BE49-F238E27FC236}">
                <a16:creationId xmlns:a16="http://schemas.microsoft.com/office/drawing/2014/main" id="{B5588AC4-015D-5149-ABBA-71CD629EBA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05B93A-2868-F44F-BB6E-72CA0B1CFF23}"/>
              </a:ext>
            </a:extLst>
          </p:cNvPr>
          <p:cNvSpPr>
            <a:spLocks noGrp="1"/>
          </p:cNvSpPr>
          <p:nvPr>
            <p:ph type="sldNum" sz="quarter" idx="12"/>
          </p:nvPr>
        </p:nvSpPr>
        <p:spPr/>
        <p:txBody>
          <a:bodyPr/>
          <a:lstStyle/>
          <a:p>
            <a:fld id="{3D8BBEAC-AF7A-9441-B27D-B5F99DFCE25D}" type="slidenum">
              <a:rPr lang="en-US" smtClean="0"/>
              <a:t>‹#›</a:t>
            </a:fld>
            <a:endParaRPr lang="en-US"/>
          </a:p>
        </p:txBody>
      </p:sp>
    </p:spTree>
    <p:extLst>
      <p:ext uri="{BB962C8B-B14F-4D97-AF65-F5344CB8AC3E}">
        <p14:creationId xmlns:p14="http://schemas.microsoft.com/office/powerpoint/2010/main" val="195269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B817-D0EC-EB47-9D65-7B4B193807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E2496A-20B7-F541-B6D7-0688B2BB8C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F9D75F-CB62-0244-9B24-92F68C1000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3F2BCD-1E8E-AA44-BC83-FC9712D316BD}"/>
              </a:ext>
            </a:extLst>
          </p:cNvPr>
          <p:cNvSpPr>
            <a:spLocks noGrp="1"/>
          </p:cNvSpPr>
          <p:nvPr>
            <p:ph type="dt" sz="half" idx="10"/>
          </p:nvPr>
        </p:nvSpPr>
        <p:spPr/>
        <p:txBody>
          <a:bodyPr/>
          <a:lstStyle/>
          <a:p>
            <a:fld id="{7F784B92-4742-684E-AC8A-CAF23EFC1889}" type="datetimeFigureOut">
              <a:rPr lang="en-US" smtClean="0"/>
              <a:t>11/26/19</a:t>
            </a:fld>
            <a:endParaRPr lang="en-US"/>
          </a:p>
        </p:txBody>
      </p:sp>
      <p:sp>
        <p:nvSpPr>
          <p:cNvPr id="6" name="Footer Placeholder 5">
            <a:extLst>
              <a:ext uri="{FF2B5EF4-FFF2-40B4-BE49-F238E27FC236}">
                <a16:creationId xmlns:a16="http://schemas.microsoft.com/office/drawing/2014/main" id="{A1EF1D59-37BD-5843-AFAF-E0017C9DAB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FA99E4-983A-6940-A9C3-C733CDC9F968}"/>
              </a:ext>
            </a:extLst>
          </p:cNvPr>
          <p:cNvSpPr>
            <a:spLocks noGrp="1"/>
          </p:cNvSpPr>
          <p:nvPr>
            <p:ph type="sldNum" sz="quarter" idx="12"/>
          </p:nvPr>
        </p:nvSpPr>
        <p:spPr/>
        <p:txBody>
          <a:bodyPr/>
          <a:lstStyle/>
          <a:p>
            <a:fld id="{3D8BBEAC-AF7A-9441-B27D-B5F99DFCE25D}" type="slidenum">
              <a:rPr lang="en-US" smtClean="0"/>
              <a:t>‹#›</a:t>
            </a:fld>
            <a:endParaRPr lang="en-US"/>
          </a:p>
        </p:txBody>
      </p:sp>
    </p:spTree>
    <p:extLst>
      <p:ext uri="{BB962C8B-B14F-4D97-AF65-F5344CB8AC3E}">
        <p14:creationId xmlns:p14="http://schemas.microsoft.com/office/powerpoint/2010/main" val="610874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14B60-5D26-744E-8FDA-2A376B6B3B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B3FC66-7959-0D48-85BA-157F4CE538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8CE62F-DFF9-1D43-BE98-6A209F5178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BC4375-EEB9-A94B-9933-677EBCF3D7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B5BF63-CA6E-FE49-AC77-F638BDFF84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FB1669-BFB4-E64C-B6F4-7FF11EF4E553}"/>
              </a:ext>
            </a:extLst>
          </p:cNvPr>
          <p:cNvSpPr>
            <a:spLocks noGrp="1"/>
          </p:cNvSpPr>
          <p:nvPr>
            <p:ph type="dt" sz="half" idx="10"/>
          </p:nvPr>
        </p:nvSpPr>
        <p:spPr/>
        <p:txBody>
          <a:bodyPr/>
          <a:lstStyle/>
          <a:p>
            <a:fld id="{7F784B92-4742-684E-AC8A-CAF23EFC1889}" type="datetimeFigureOut">
              <a:rPr lang="en-US" smtClean="0"/>
              <a:t>11/26/19</a:t>
            </a:fld>
            <a:endParaRPr lang="en-US"/>
          </a:p>
        </p:txBody>
      </p:sp>
      <p:sp>
        <p:nvSpPr>
          <p:cNvPr id="8" name="Footer Placeholder 7">
            <a:extLst>
              <a:ext uri="{FF2B5EF4-FFF2-40B4-BE49-F238E27FC236}">
                <a16:creationId xmlns:a16="http://schemas.microsoft.com/office/drawing/2014/main" id="{A02363EE-8766-E241-B514-44B9AAFB88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C13B1B-B632-6849-A27F-01BD42921067}"/>
              </a:ext>
            </a:extLst>
          </p:cNvPr>
          <p:cNvSpPr>
            <a:spLocks noGrp="1"/>
          </p:cNvSpPr>
          <p:nvPr>
            <p:ph type="sldNum" sz="quarter" idx="12"/>
          </p:nvPr>
        </p:nvSpPr>
        <p:spPr/>
        <p:txBody>
          <a:bodyPr/>
          <a:lstStyle/>
          <a:p>
            <a:fld id="{3D8BBEAC-AF7A-9441-B27D-B5F99DFCE25D}" type="slidenum">
              <a:rPr lang="en-US" smtClean="0"/>
              <a:t>‹#›</a:t>
            </a:fld>
            <a:endParaRPr lang="en-US"/>
          </a:p>
        </p:txBody>
      </p:sp>
    </p:spTree>
    <p:extLst>
      <p:ext uri="{BB962C8B-B14F-4D97-AF65-F5344CB8AC3E}">
        <p14:creationId xmlns:p14="http://schemas.microsoft.com/office/powerpoint/2010/main" val="353597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70B05-46E4-C947-A4E4-3EF1DE11A6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F77609-BDF2-7344-92A6-00E6EED75F76}"/>
              </a:ext>
            </a:extLst>
          </p:cNvPr>
          <p:cNvSpPr>
            <a:spLocks noGrp="1"/>
          </p:cNvSpPr>
          <p:nvPr>
            <p:ph type="dt" sz="half" idx="10"/>
          </p:nvPr>
        </p:nvSpPr>
        <p:spPr/>
        <p:txBody>
          <a:bodyPr/>
          <a:lstStyle/>
          <a:p>
            <a:fld id="{7F784B92-4742-684E-AC8A-CAF23EFC1889}" type="datetimeFigureOut">
              <a:rPr lang="en-US" smtClean="0"/>
              <a:t>11/26/19</a:t>
            </a:fld>
            <a:endParaRPr lang="en-US"/>
          </a:p>
        </p:txBody>
      </p:sp>
      <p:sp>
        <p:nvSpPr>
          <p:cNvPr id="4" name="Footer Placeholder 3">
            <a:extLst>
              <a:ext uri="{FF2B5EF4-FFF2-40B4-BE49-F238E27FC236}">
                <a16:creationId xmlns:a16="http://schemas.microsoft.com/office/drawing/2014/main" id="{1213A46B-87A8-8F49-9D25-F8FA477666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1339B9-8948-0E47-AF6D-9370FE6D8B34}"/>
              </a:ext>
            </a:extLst>
          </p:cNvPr>
          <p:cNvSpPr>
            <a:spLocks noGrp="1"/>
          </p:cNvSpPr>
          <p:nvPr>
            <p:ph type="sldNum" sz="quarter" idx="12"/>
          </p:nvPr>
        </p:nvSpPr>
        <p:spPr/>
        <p:txBody>
          <a:bodyPr/>
          <a:lstStyle/>
          <a:p>
            <a:fld id="{3D8BBEAC-AF7A-9441-B27D-B5F99DFCE25D}" type="slidenum">
              <a:rPr lang="en-US" smtClean="0"/>
              <a:t>‹#›</a:t>
            </a:fld>
            <a:endParaRPr lang="en-US"/>
          </a:p>
        </p:txBody>
      </p:sp>
    </p:spTree>
    <p:extLst>
      <p:ext uri="{BB962C8B-B14F-4D97-AF65-F5344CB8AC3E}">
        <p14:creationId xmlns:p14="http://schemas.microsoft.com/office/powerpoint/2010/main" val="2097061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FE2A99-8B7A-A440-8999-75EC33A855CF}"/>
              </a:ext>
            </a:extLst>
          </p:cNvPr>
          <p:cNvSpPr>
            <a:spLocks noGrp="1"/>
          </p:cNvSpPr>
          <p:nvPr>
            <p:ph type="dt" sz="half" idx="10"/>
          </p:nvPr>
        </p:nvSpPr>
        <p:spPr/>
        <p:txBody>
          <a:bodyPr/>
          <a:lstStyle/>
          <a:p>
            <a:fld id="{7F784B92-4742-684E-AC8A-CAF23EFC1889}" type="datetimeFigureOut">
              <a:rPr lang="en-US" smtClean="0"/>
              <a:t>11/26/19</a:t>
            </a:fld>
            <a:endParaRPr lang="en-US"/>
          </a:p>
        </p:txBody>
      </p:sp>
      <p:sp>
        <p:nvSpPr>
          <p:cNvPr id="3" name="Footer Placeholder 2">
            <a:extLst>
              <a:ext uri="{FF2B5EF4-FFF2-40B4-BE49-F238E27FC236}">
                <a16:creationId xmlns:a16="http://schemas.microsoft.com/office/drawing/2014/main" id="{E4E708CA-4A52-744C-A4B5-FDEE4938A6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1FACB1-CFEF-CD45-BBEA-D9E0D4CC4F8D}"/>
              </a:ext>
            </a:extLst>
          </p:cNvPr>
          <p:cNvSpPr>
            <a:spLocks noGrp="1"/>
          </p:cNvSpPr>
          <p:nvPr>
            <p:ph type="sldNum" sz="quarter" idx="12"/>
          </p:nvPr>
        </p:nvSpPr>
        <p:spPr/>
        <p:txBody>
          <a:bodyPr/>
          <a:lstStyle/>
          <a:p>
            <a:fld id="{3D8BBEAC-AF7A-9441-B27D-B5F99DFCE25D}" type="slidenum">
              <a:rPr lang="en-US" smtClean="0"/>
              <a:t>‹#›</a:t>
            </a:fld>
            <a:endParaRPr lang="en-US"/>
          </a:p>
        </p:txBody>
      </p:sp>
    </p:spTree>
    <p:extLst>
      <p:ext uri="{BB962C8B-B14F-4D97-AF65-F5344CB8AC3E}">
        <p14:creationId xmlns:p14="http://schemas.microsoft.com/office/powerpoint/2010/main" val="14859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54041-19F5-DC4E-8523-18CA859FFC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7174EE-7254-4D40-B8A4-0BC73D02DF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D3E8D3-FF79-A849-AF39-89191D3D77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79D8A3-D15F-2E4E-B0FD-A38DEF6ED0CF}"/>
              </a:ext>
            </a:extLst>
          </p:cNvPr>
          <p:cNvSpPr>
            <a:spLocks noGrp="1"/>
          </p:cNvSpPr>
          <p:nvPr>
            <p:ph type="dt" sz="half" idx="10"/>
          </p:nvPr>
        </p:nvSpPr>
        <p:spPr/>
        <p:txBody>
          <a:bodyPr/>
          <a:lstStyle/>
          <a:p>
            <a:fld id="{7F784B92-4742-684E-AC8A-CAF23EFC1889}" type="datetimeFigureOut">
              <a:rPr lang="en-US" smtClean="0"/>
              <a:t>11/26/19</a:t>
            </a:fld>
            <a:endParaRPr lang="en-US"/>
          </a:p>
        </p:txBody>
      </p:sp>
      <p:sp>
        <p:nvSpPr>
          <p:cNvPr id="6" name="Footer Placeholder 5">
            <a:extLst>
              <a:ext uri="{FF2B5EF4-FFF2-40B4-BE49-F238E27FC236}">
                <a16:creationId xmlns:a16="http://schemas.microsoft.com/office/drawing/2014/main" id="{AC256EB7-8497-7243-99FA-926484B778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FBC1BC-D977-7F49-8768-9E10CDDB5F23}"/>
              </a:ext>
            </a:extLst>
          </p:cNvPr>
          <p:cNvSpPr>
            <a:spLocks noGrp="1"/>
          </p:cNvSpPr>
          <p:nvPr>
            <p:ph type="sldNum" sz="quarter" idx="12"/>
          </p:nvPr>
        </p:nvSpPr>
        <p:spPr/>
        <p:txBody>
          <a:bodyPr/>
          <a:lstStyle/>
          <a:p>
            <a:fld id="{3D8BBEAC-AF7A-9441-B27D-B5F99DFCE25D}" type="slidenum">
              <a:rPr lang="en-US" smtClean="0"/>
              <a:t>‹#›</a:t>
            </a:fld>
            <a:endParaRPr lang="en-US"/>
          </a:p>
        </p:txBody>
      </p:sp>
    </p:spTree>
    <p:extLst>
      <p:ext uri="{BB962C8B-B14F-4D97-AF65-F5344CB8AC3E}">
        <p14:creationId xmlns:p14="http://schemas.microsoft.com/office/powerpoint/2010/main" val="38421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FEEF-A75C-3047-AC94-BBBF31A0D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E5CC49-2AD1-5044-BB89-8F12C4F6E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E81512-A435-8C48-92B1-4F79EA4317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1B3642-D646-8F42-808E-0DCC60278BDE}"/>
              </a:ext>
            </a:extLst>
          </p:cNvPr>
          <p:cNvSpPr>
            <a:spLocks noGrp="1"/>
          </p:cNvSpPr>
          <p:nvPr>
            <p:ph type="dt" sz="half" idx="10"/>
          </p:nvPr>
        </p:nvSpPr>
        <p:spPr/>
        <p:txBody>
          <a:bodyPr/>
          <a:lstStyle/>
          <a:p>
            <a:fld id="{7F784B92-4742-684E-AC8A-CAF23EFC1889}" type="datetimeFigureOut">
              <a:rPr lang="en-US" smtClean="0"/>
              <a:t>11/26/19</a:t>
            </a:fld>
            <a:endParaRPr lang="en-US"/>
          </a:p>
        </p:txBody>
      </p:sp>
      <p:sp>
        <p:nvSpPr>
          <p:cNvPr id="6" name="Footer Placeholder 5">
            <a:extLst>
              <a:ext uri="{FF2B5EF4-FFF2-40B4-BE49-F238E27FC236}">
                <a16:creationId xmlns:a16="http://schemas.microsoft.com/office/drawing/2014/main" id="{80FAD33F-29E0-0A40-9730-54BF733A6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410C35-3FF2-4747-829B-DC83F7EC8078}"/>
              </a:ext>
            </a:extLst>
          </p:cNvPr>
          <p:cNvSpPr>
            <a:spLocks noGrp="1"/>
          </p:cNvSpPr>
          <p:nvPr>
            <p:ph type="sldNum" sz="quarter" idx="12"/>
          </p:nvPr>
        </p:nvSpPr>
        <p:spPr/>
        <p:txBody>
          <a:bodyPr/>
          <a:lstStyle/>
          <a:p>
            <a:fld id="{3D8BBEAC-AF7A-9441-B27D-B5F99DFCE25D}" type="slidenum">
              <a:rPr lang="en-US" smtClean="0"/>
              <a:t>‹#›</a:t>
            </a:fld>
            <a:endParaRPr lang="en-US"/>
          </a:p>
        </p:txBody>
      </p:sp>
    </p:spTree>
    <p:extLst>
      <p:ext uri="{BB962C8B-B14F-4D97-AF65-F5344CB8AC3E}">
        <p14:creationId xmlns:p14="http://schemas.microsoft.com/office/powerpoint/2010/main" val="3480996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A1D692-734C-9B43-A820-D8AA11700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6F42F1-9217-4F46-9E33-EE43826252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9764F-D5F3-1A44-AAEA-12564E18F4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84B92-4742-684E-AC8A-CAF23EFC1889}" type="datetimeFigureOut">
              <a:rPr lang="en-US" smtClean="0"/>
              <a:t>11/26/19</a:t>
            </a:fld>
            <a:endParaRPr lang="en-US"/>
          </a:p>
        </p:txBody>
      </p:sp>
      <p:sp>
        <p:nvSpPr>
          <p:cNvPr id="5" name="Footer Placeholder 4">
            <a:extLst>
              <a:ext uri="{FF2B5EF4-FFF2-40B4-BE49-F238E27FC236}">
                <a16:creationId xmlns:a16="http://schemas.microsoft.com/office/drawing/2014/main" id="{E692829D-2035-9A40-90A5-6DE1CC28A6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D5A4B6-15A9-E241-B552-B7866ADA57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BBEAC-AF7A-9441-B27D-B5F99DFCE25D}" type="slidenum">
              <a:rPr lang="en-US" smtClean="0"/>
              <a:t>‹#›</a:t>
            </a:fld>
            <a:endParaRPr lang="en-US"/>
          </a:p>
        </p:txBody>
      </p:sp>
    </p:spTree>
    <p:extLst>
      <p:ext uri="{BB962C8B-B14F-4D97-AF65-F5344CB8AC3E}">
        <p14:creationId xmlns:p14="http://schemas.microsoft.com/office/powerpoint/2010/main" val="3466367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BA1CC68-1A1D-E740-B26D-94CFDDB832FD}"/>
              </a:ext>
            </a:extLst>
          </p:cNvPr>
          <p:cNvSpPr txBox="1"/>
          <p:nvPr/>
        </p:nvSpPr>
        <p:spPr>
          <a:xfrm>
            <a:off x="288324" y="378189"/>
            <a:ext cx="11615351" cy="6924973"/>
          </a:xfrm>
          <a:prstGeom prst="rect">
            <a:avLst/>
          </a:prstGeom>
          <a:noFill/>
        </p:spPr>
        <p:txBody>
          <a:bodyPr wrap="square" rtlCol="0">
            <a:spAutoFit/>
          </a:bodyPr>
          <a:lstStyle/>
          <a:p>
            <a:r>
              <a:rPr lang="en-US" sz="2400" dirty="0"/>
              <a:t>Visualizing the Intensity of Earthquakes</a:t>
            </a:r>
          </a:p>
          <a:p>
            <a:r>
              <a:rPr lang="en-US" sz="2400" dirty="0"/>
              <a:t>Using Physics and Ray Tracing to Realistically Demonstrate the Destruction of an Earthquake</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Ground Motion Simulation Performed on OLCF Summit using NVIDIA Volta GPUs</a:t>
            </a:r>
          </a:p>
          <a:p>
            <a:r>
              <a:rPr lang="en-US" sz="2400" dirty="0"/>
              <a:t>Visualization Using NVIDIA Quatro RTX GPUs</a:t>
            </a:r>
          </a:p>
          <a:p>
            <a:endParaRPr lang="en-US" dirty="0"/>
          </a:p>
          <a:p>
            <a:endParaRPr lang="en-US" dirty="0"/>
          </a:p>
        </p:txBody>
      </p:sp>
      <p:pic>
        <p:nvPicPr>
          <p:cNvPr id="9" name="Picture 8" descr="A group of people standing in front of a crowd&#10;&#10;Description automatically generated">
            <a:extLst>
              <a:ext uri="{FF2B5EF4-FFF2-40B4-BE49-F238E27FC236}">
                <a16:creationId xmlns:a16="http://schemas.microsoft.com/office/drawing/2014/main" id="{40CC81A7-C7EF-494B-B519-1B090EAF80DA}"/>
              </a:ext>
            </a:extLst>
          </p:cNvPr>
          <p:cNvPicPr>
            <a:picLocks noChangeAspect="1"/>
          </p:cNvPicPr>
          <p:nvPr/>
        </p:nvPicPr>
        <p:blipFill>
          <a:blip r:embed="rId2"/>
          <a:stretch>
            <a:fillRect/>
          </a:stretch>
        </p:blipFill>
        <p:spPr>
          <a:xfrm>
            <a:off x="3558745" y="1526059"/>
            <a:ext cx="5074508" cy="3805881"/>
          </a:xfrm>
          <a:prstGeom prst="rect">
            <a:avLst/>
          </a:prstGeom>
        </p:spPr>
      </p:pic>
    </p:spTree>
    <p:extLst>
      <p:ext uri="{BB962C8B-B14F-4D97-AF65-F5344CB8AC3E}">
        <p14:creationId xmlns:p14="http://schemas.microsoft.com/office/powerpoint/2010/main" val="1321178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BA1CC68-1A1D-E740-B26D-94CFDDB832FD}"/>
              </a:ext>
            </a:extLst>
          </p:cNvPr>
          <p:cNvSpPr txBox="1"/>
          <p:nvPr/>
        </p:nvSpPr>
        <p:spPr>
          <a:xfrm>
            <a:off x="-1" y="136247"/>
            <a:ext cx="11973697" cy="6247864"/>
          </a:xfrm>
          <a:prstGeom prst="rect">
            <a:avLst/>
          </a:prstGeom>
          <a:noFill/>
        </p:spPr>
        <p:txBody>
          <a:bodyPr wrap="square" rtlCol="0">
            <a:spAutoFit/>
          </a:bodyPr>
          <a:lstStyle/>
          <a:p>
            <a:r>
              <a:rPr lang="en-US" sz="1600" dirty="0"/>
              <a:t>Visualizing the Intensity of Earthquakes</a:t>
            </a:r>
          </a:p>
          <a:p>
            <a:r>
              <a:rPr lang="en-US" sz="1600" dirty="0"/>
              <a:t>Using Physics and Ray Tracing to Realistically Demonstrate the Destruction of an Earthquake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Ground Motion Simulation Performed on OLCF Summit using NVIDIA Volta GPUs</a:t>
            </a:r>
          </a:p>
          <a:p>
            <a:r>
              <a:rPr lang="en-US" sz="1600" dirty="0"/>
              <a:t>Visualization Using NVIDIA Quatro RTX GPUs</a:t>
            </a:r>
          </a:p>
        </p:txBody>
      </p:sp>
      <p:pic>
        <p:nvPicPr>
          <p:cNvPr id="5" name="Picture 4" descr="A screen shot of an open computer sitting on top of a desk&#10;&#10;Description automatically generated">
            <a:extLst>
              <a:ext uri="{FF2B5EF4-FFF2-40B4-BE49-F238E27FC236}">
                <a16:creationId xmlns:a16="http://schemas.microsoft.com/office/drawing/2014/main" id="{FD297AAE-1BF0-9C47-89D8-58A92FBC7FCA}"/>
              </a:ext>
            </a:extLst>
          </p:cNvPr>
          <p:cNvPicPr>
            <a:picLocks noChangeAspect="1"/>
          </p:cNvPicPr>
          <p:nvPr/>
        </p:nvPicPr>
        <p:blipFill>
          <a:blip r:embed="rId2"/>
          <a:stretch>
            <a:fillRect/>
          </a:stretch>
        </p:blipFill>
        <p:spPr>
          <a:xfrm>
            <a:off x="426307" y="1489956"/>
            <a:ext cx="4753233" cy="3564925"/>
          </a:xfrm>
          <a:prstGeom prst="rect">
            <a:avLst/>
          </a:prstGeom>
        </p:spPr>
      </p:pic>
      <p:pic>
        <p:nvPicPr>
          <p:cNvPr id="6" name="Picture 5" descr="A group of people standing in front of a crowd&#10;&#10;Description automatically generated">
            <a:extLst>
              <a:ext uri="{FF2B5EF4-FFF2-40B4-BE49-F238E27FC236}">
                <a16:creationId xmlns:a16="http://schemas.microsoft.com/office/drawing/2014/main" id="{7FABFF90-7011-6C4E-9679-70994847A2AA}"/>
              </a:ext>
            </a:extLst>
          </p:cNvPr>
          <p:cNvPicPr>
            <a:picLocks noChangeAspect="1"/>
          </p:cNvPicPr>
          <p:nvPr/>
        </p:nvPicPr>
        <p:blipFill rotWithShape="1">
          <a:blip r:embed="rId3"/>
          <a:srcRect l="33868" t="33937" r="31067" b="32621"/>
          <a:stretch/>
        </p:blipFill>
        <p:spPr>
          <a:xfrm>
            <a:off x="6541834" y="1489957"/>
            <a:ext cx="4983969" cy="3564925"/>
          </a:xfrm>
          <a:prstGeom prst="rect">
            <a:avLst/>
          </a:prstGeom>
        </p:spPr>
      </p:pic>
    </p:spTree>
    <p:extLst>
      <p:ext uri="{BB962C8B-B14F-4D97-AF65-F5344CB8AC3E}">
        <p14:creationId xmlns:p14="http://schemas.microsoft.com/office/powerpoint/2010/main" val="258212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BA1CC68-1A1D-E740-B26D-94CFDDB832FD}"/>
              </a:ext>
            </a:extLst>
          </p:cNvPr>
          <p:cNvSpPr txBox="1"/>
          <p:nvPr/>
        </p:nvSpPr>
        <p:spPr>
          <a:xfrm>
            <a:off x="-1" y="136247"/>
            <a:ext cx="11973697" cy="6740307"/>
          </a:xfrm>
          <a:prstGeom prst="rect">
            <a:avLst/>
          </a:prstGeom>
          <a:noFill/>
        </p:spPr>
        <p:txBody>
          <a:bodyPr wrap="square" rtlCol="0">
            <a:spAutoFit/>
          </a:bodyPr>
          <a:lstStyle/>
          <a:p>
            <a:r>
              <a:rPr lang="en-US" sz="1600" dirty="0"/>
              <a:t>Visualizing the Intensity of Earthquakes</a:t>
            </a:r>
          </a:p>
          <a:p>
            <a:r>
              <a:rPr lang="en-US" sz="1600" dirty="0"/>
              <a:t>Using Physics and Ray Tracing to Realistically Demonstrate the Destruction of an Earthquake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NVIDIA showed an interactive earthquake intensity visualization system at their SC19 exhibit. They created this movie after the conference to show an example of what the interactive display showed. The display operator could input ground motions from a Cascadia M9.2 simulation that Daniel ran on Summit. The operator could also input Ridgecrest ground motions from the BBP that Fabio calculated.</a:t>
            </a:r>
          </a:p>
          <a:p>
            <a:endParaRPr lang="en-US" sz="1600" dirty="0"/>
          </a:p>
          <a:p>
            <a:r>
              <a:rPr lang="en-US" sz="1600" dirty="0"/>
              <a:t>Internal Review: http://</a:t>
            </a:r>
            <a:r>
              <a:rPr lang="en-US" sz="1600" dirty="0" err="1"/>
              <a:t>hypocenter.usc.edu</a:t>
            </a:r>
            <a:r>
              <a:rPr lang="en-US" sz="1600" dirty="0"/>
              <a:t>/research/viz/NVIDIA_SCEC_SC19.mov</a:t>
            </a:r>
          </a:p>
        </p:txBody>
      </p:sp>
      <p:pic>
        <p:nvPicPr>
          <p:cNvPr id="3" name="Picture 2" descr="A kitchen with a table in a room&#10;&#10;Description automatically generated">
            <a:extLst>
              <a:ext uri="{FF2B5EF4-FFF2-40B4-BE49-F238E27FC236}">
                <a16:creationId xmlns:a16="http://schemas.microsoft.com/office/drawing/2014/main" id="{28D9190C-97ED-C847-BB3D-527430D241B4}"/>
              </a:ext>
            </a:extLst>
          </p:cNvPr>
          <p:cNvPicPr>
            <a:picLocks noChangeAspect="1"/>
          </p:cNvPicPr>
          <p:nvPr/>
        </p:nvPicPr>
        <p:blipFill>
          <a:blip r:embed="rId2"/>
          <a:stretch>
            <a:fillRect/>
          </a:stretch>
        </p:blipFill>
        <p:spPr>
          <a:xfrm>
            <a:off x="2042959" y="860530"/>
            <a:ext cx="7887776" cy="4412438"/>
          </a:xfrm>
          <a:prstGeom prst="rect">
            <a:avLst/>
          </a:prstGeom>
        </p:spPr>
      </p:pic>
    </p:spTree>
    <p:extLst>
      <p:ext uri="{BB962C8B-B14F-4D97-AF65-F5344CB8AC3E}">
        <p14:creationId xmlns:p14="http://schemas.microsoft.com/office/powerpoint/2010/main" val="3050246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793AC5-6C32-4349-9268-9B5B8E5AFA6B}"/>
              </a:ext>
            </a:extLst>
          </p:cNvPr>
          <p:cNvSpPr/>
          <p:nvPr/>
        </p:nvSpPr>
        <p:spPr>
          <a:xfrm>
            <a:off x="998838" y="474345"/>
            <a:ext cx="10194324" cy="5909310"/>
          </a:xfrm>
          <a:prstGeom prst="rect">
            <a:avLst/>
          </a:prstGeom>
        </p:spPr>
        <p:txBody>
          <a:bodyPr wrap="square">
            <a:spAutoFit/>
          </a:bodyPr>
          <a:lstStyle/>
          <a:p>
            <a:r>
              <a:rPr lang="en-US" b="1" dirty="0"/>
              <a:t>NVIDIA:</a:t>
            </a:r>
          </a:p>
          <a:p>
            <a:r>
              <a:rPr lang="en-US" dirty="0"/>
              <a:t>Peter Messmer - Senior Manager HPC Visualization Development Technology at NVIDIA</a:t>
            </a:r>
          </a:p>
          <a:p>
            <a:r>
              <a:rPr lang="en-US" dirty="0"/>
              <a:t>Mathias Hummel - Scientific Visualization Software Engineer at NVIDIA</a:t>
            </a:r>
          </a:p>
          <a:p>
            <a:r>
              <a:rPr lang="en-US" dirty="0"/>
              <a:t>Jon </a:t>
            </a:r>
            <a:r>
              <a:rPr lang="en-US" dirty="0" err="1"/>
              <a:t>Saposhnik</a:t>
            </a:r>
            <a:r>
              <a:rPr lang="en-US" dirty="0"/>
              <a:t> - HPC Specialist at NVIDIA</a:t>
            </a:r>
          </a:p>
          <a:p>
            <a:endParaRPr lang="en-US" dirty="0"/>
          </a:p>
          <a:p>
            <a:r>
              <a:rPr lang="en-US" b="1" dirty="0"/>
              <a:t>San Diego State University (SDSU):</a:t>
            </a:r>
          </a:p>
          <a:p>
            <a:r>
              <a:rPr lang="en-US" dirty="0"/>
              <a:t>Daniel </a:t>
            </a:r>
            <a:r>
              <a:rPr lang="en-US" dirty="0" err="1"/>
              <a:t>Roten</a:t>
            </a:r>
            <a:r>
              <a:rPr lang="en-US" dirty="0"/>
              <a:t> – Computational Research Seismologist at SDSU</a:t>
            </a:r>
          </a:p>
          <a:p>
            <a:r>
              <a:rPr lang="en-US" dirty="0"/>
              <a:t>Kim Olsen – Professor in the Dept of Geological Sciences at SDSU</a:t>
            </a:r>
          </a:p>
          <a:p>
            <a:endParaRPr lang="en-US" dirty="0"/>
          </a:p>
          <a:p>
            <a:r>
              <a:rPr lang="en-US" b="1" dirty="0"/>
              <a:t>San Diego Supercomputer Center (SDSC):</a:t>
            </a:r>
          </a:p>
          <a:p>
            <a:r>
              <a:rPr lang="en-US" dirty="0" err="1"/>
              <a:t>Yifeng</a:t>
            </a:r>
            <a:r>
              <a:rPr lang="en-US" dirty="0"/>
              <a:t> Cui – Director of the High Performance </a:t>
            </a:r>
            <a:r>
              <a:rPr lang="en-US" dirty="0" err="1"/>
              <a:t>GeoComputing</a:t>
            </a:r>
            <a:r>
              <a:rPr lang="en-US" dirty="0"/>
              <a:t> Laboratory at SDSC</a:t>
            </a:r>
          </a:p>
          <a:p>
            <a:endParaRPr lang="en-US" dirty="0"/>
          </a:p>
          <a:p>
            <a:r>
              <a:rPr lang="en-US" b="1" dirty="0"/>
              <a:t>Oak Ridge National Laboratory Leadership Computing Facility (OLCF) Summit:</a:t>
            </a:r>
          </a:p>
          <a:p>
            <a:r>
              <a:rPr lang="en-US" dirty="0"/>
              <a:t>Judith Hill – Computational Scientist and Group Leader for Scientific Computing Group at OLCF </a:t>
            </a:r>
          </a:p>
          <a:p>
            <a:r>
              <a:rPr lang="en-US" dirty="0"/>
              <a:t>Jack Wells – Director of Science for the National Center for Computational Sciences at OLCF</a:t>
            </a:r>
          </a:p>
          <a:p>
            <a:endParaRPr lang="en-US" dirty="0"/>
          </a:p>
          <a:p>
            <a:r>
              <a:rPr lang="en-US" b="1" dirty="0"/>
              <a:t>The Southern California Earthquake Center (SCEC):</a:t>
            </a:r>
          </a:p>
          <a:p>
            <a:r>
              <a:rPr lang="en-US" dirty="0"/>
              <a:t>Philip </a:t>
            </a:r>
            <a:r>
              <a:rPr lang="en-US" dirty="0" err="1"/>
              <a:t>Maechling</a:t>
            </a:r>
            <a:r>
              <a:rPr lang="en-US" dirty="0"/>
              <a:t> – Computer Scientist Sr. at SCEC</a:t>
            </a:r>
          </a:p>
          <a:p>
            <a:r>
              <a:rPr lang="en-US" dirty="0"/>
              <a:t>Jason </a:t>
            </a:r>
            <a:r>
              <a:rPr lang="en-US" dirty="0" err="1"/>
              <a:t>Ballman</a:t>
            </a:r>
            <a:r>
              <a:rPr lang="en-US" dirty="0"/>
              <a:t> – Communications Manager at SCEC</a:t>
            </a:r>
          </a:p>
          <a:p>
            <a:r>
              <a:rPr lang="en-US" dirty="0"/>
              <a:t>Mark </a:t>
            </a:r>
            <a:r>
              <a:rPr lang="en-US" dirty="0" err="1"/>
              <a:t>Benthien</a:t>
            </a:r>
            <a:r>
              <a:rPr lang="en-US" dirty="0"/>
              <a:t> – Director for Communication, Education, and Outreach at SCEC</a:t>
            </a:r>
          </a:p>
          <a:p>
            <a:r>
              <a:rPr lang="en-US" dirty="0"/>
              <a:t>Fabio Silva - Computer Scientist at SCEC</a:t>
            </a:r>
          </a:p>
        </p:txBody>
      </p:sp>
    </p:spTree>
    <p:extLst>
      <p:ext uri="{BB962C8B-B14F-4D97-AF65-F5344CB8AC3E}">
        <p14:creationId xmlns:p14="http://schemas.microsoft.com/office/powerpoint/2010/main" val="4164485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334</Words>
  <Application>Microsoft Macintosh PowerPoint</Application>
  <PresentationFormat>Widescreen</PresentationFormat>
  <Paragraphs>88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Maechling</dc:creator>
  <cp:lastModifiedBy>Philip Maechling</cp:lastModifiedBy>
  <cp:revision>3</cp:revision>
  <dcterms:created xsi:type="dcterms:W3CDTF">2019-11-27T07:03:49Z</dcterms:created>
  <dcterms:modified xsi:type="dcterms:W3CDTF">2019-11-27T07:46:57Z</dcterms:modified>
</cp:coreProperties>
</file>